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5" d="100"/>
          <a:sy n="105" d="100"/>
        </p:scale>
        <p:origin x="492" y="9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95121595"/>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124</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04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70843691"/>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298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a:t>
                      </a:r>
                      <a:r>
                        <a:rPr lang="en-US" sz="1100" b="0" i="0" u="none" strike="noStrike" dirty="0" smtClean="0">
                          <a:solidFill>
                            <a:srgbClr val="000000"/>
                          </a:solidFill>
                          <a:effectLst/>
                          <a:latin typeface="Calibri" panose="020F0502020204030204" pitchFamily="34" charset="0"/>
                        </a:rPr>
                        <a:t>375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мамыр</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kk-KZ" altLang="ru-RU" sz="1100" b="1" dirty="0" smtClean="0">
                <a:latin typeface="Times New Roman" panose="02020603050405020304" pitchFamily="18" charset="0"/>
                <a:cs typeface="Times New Roman" panose="02020603050405020304" pitchFamily="18" charset="0"/>
              </a:rPr>
              <a:t>05 мамырға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04 мамыр</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05 мамыр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Т</a:t>
            </a:r>
            <a:r>
              <a:rPr lang="kk-KZ" sz="1100" dirty="0" smtClean="0">
                <a:solidFill>
                  <a:prstClr val="black"/>
                </a:solidFill>
                <a:latin typeface="Times New Roman" pitchFamily="18" charset="0"/>
                <a:cs typeface="Times New Roman" pitchFamily="18" charset="0"/>
              </a:rPr>
              <a:t>үнде </a:t>
            </a:r>
            <a:r>
              <a:rPr lang="kk-KZ" sz="1100" dirty="0">
                <a:solidFill>
                  <a:prstClr val="black"/>
                </a:solidFill>
                <a:latin typeface="Times New Roman" pitchFamily="18" charset="0"/>
                <a:cs typeface="Times New Roman" pitchFamily="18" charset="0"/>
              </a:rPr>
              <a:t>және </a:t>
            </a:r>
            <a:r>
              <a:rPr lang="kk-KZ" sz="1100" dirty="0" smtClean="0">
                <a:solidFill>
                  <a:prstClr val="black"/>
                </a:solidFill>
                <a:latin typeface="Times New Roman" pitchFamily="18" charset="0"/>
                <a:cs typeface="Times New Roman" pitchFamily="18" charset="0"/>
              </a:rPr>
              <a:t>таңертең тұман. С</a:t>
            </a:r>
            <a:r>
              <a:rPr lang="kk-KZ" sz="1100" dirty="0" smtClean="0">
                <a:solidFill>
                  <a:prstClr val="black"/>
                </a:solidFill>
                <a:latin typeface="Times New Roman" pitchFamily="18" charset="0"/>
                <a:cs typeface="Times New Roman" pitchFamily="18" charset="0"/>
              </a:rPr>
              <a:t>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батыстан соғатын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оңтүстік-батысқа ауысады,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10-12,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17-19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a:t>
            </a:r>
            <a:r>
              <a:rPr lang="ru-RU" sz="1100" b="1" dirty="0" smtClean="0">
                <a:solidFill>
                  <a:srgbClr val="000000"/>
                </a:solidFill>
                <a:latin typeface="Times New Roman" panose="02020603050405020304" pitchFamily="18" charset="0"/>
                <a:cs typeface="Times New Roman" panose="02020603050405020304" pitchFamily="18" charset="0"/>
              </a:rPr>
              <a:t>06 </a:t>
            </a:r>
            <a:r>
              <a:rPr lang="ru-RU" sz="1100" b="1" dirty="0" err="1" smtClean="0">
                <a:solidFill>
                  <a:srgbClr val="000000"/>
                </a:solidFill>
                <a:latin typeface="Times New Roman" panose="02020603050405020304" pitchFamily="18" charset="0"/>
                <a:cs typeface="Times New Roman" panose="02020603050405020304" pitchFamily="18" charset="0"/>
              </a:rPr>
              <a:t>мамыр</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ауа-райы болжамы</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05 </a:t>
            </a:r>
            <a:r>
              <a:rPr lang="ru-RU" sz="1100" b="1" dirty="0" err="1" smtClean="0">
                <a:solidFill>
                  <a:srgbClr val="000000"/>
                </a:solidFill>
                <a:latin typeface="Times New Roman" panose="02020603050405020304" pitchFamily="18" charset="0"/>
                <a:cs typeface="Times New Roman" panose="02020603050405020304" pitchFamily="18" charset="0"/>
              </a:rPr>
              <a:t>мамыр</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06 </a:t>
            </a:r>
            <a:r>
              <a:rPr lang="ru-RU" sz="1100" b="1" dirty="0" err="1" smtClean="0">
                <a:solidFill>
                  <a:srgbClr val="000000"/>
                </a:solidFill>
                <a:latin typeface="Times New Roman" panose="02020603050405020304" pitchFamily="18" charset="0"/>
                <a:cs typeface="Times New Roman" panose="02020603050405020304" pitchFamily="18" charset="0"/>
              </a:rPr>
              <a:t>мамыр</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9-14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1</a:t>
            </a:r>
            <a:r>
              <a:rPr lang="kk-KZ" sz="1100" dirty="0" smtClean="0">
                <a:solidFill>
                  <a:prstClr val="black"/>
                </a:solidFill>
                <a:latin typeface="Times New Roman" pitchFamily="18" charset="0"/>
                <a:cs typeface="Times New Roman" pitchFamily="18" charset="0"/>
              </a:rPr>
              <a:t>0-12 </a:t>
            </a:r>
            <a:r>
              <a:rPr lang="kk-KZ" sz="1100" dirty="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Бочкова Н.А.</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31780</TotalTime>
  <Words>567</Words>
  <Application>Microsoft Office PowerPoint</Application>
  <PresentationFormat>Лист A4 (210x297 мм)</PresentationFormat>
  <Paragraphs>90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4297</cp:revision>
  <cp:lastPrinted>2021-07-01T07:38:07Z</cp:lastPrinted>
  <dcterms:created xsi:type="dcterms:W3CDTF">2018-03-27T06:03:00Z</dcterms:created>
  <dcterms:modified xsi:type="dcterms:W3CDTF">2026-05-04T07:19:19Z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